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648" y="-1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8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3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6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5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86C5-A66C-AA4D-820D-1066AB5E1462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CC2BA-8392-3A49-A7BC-CEBE2D1A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9001"/>
            <a:ext cx="7772400" cy="14700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Workshop_poster_v2_f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82801"/>
            <a:ext cx="8484529" cy="649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3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b="0" dirty="0" smtClean="0"/>
              <a:t>Tuesday morning workshop session 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 smtClean="0"/>
              <a:t>Drilling </a:t>
            </a:r>
            <a:r>
              <a:rPr lang="en-US" dirty="0"/>
              <a:t>in a harsh polar environment: </a:t>
            </a:r>
            <a:r>
              <a:rPr lang="en-US" dirty="0"/>
              <a:t>s</a:t>
            </a:r>
            <a:r>
              <a:rPr lang="en-US" dirty="0" smtClean="0"/>
              <a:t>ea </a:t>
            </a:r>
            <a:r>
              <a:rPr lang="en-US" dirty="0"/>
              <a:t>ice, icebergs and weather assessment; </a:t>
            </a:r>
            <a:r>
              <a:rPr lang="en-US" dirty="0" smtClean="0"/>
              <a:t>planning </a:t>
            </a:r>
            <a:r>
              <a:rPr lang="en-US" dirty="0"/>
              <a:t>for the unexpected.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2209800"/>
            <a:ext cx="8458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Arial"/>
                <a:cs typeface="Arial"/>
              </a:rPr>
              <a:t>Can divide this problem into three parts: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Past seasonal variability (monthly and daily) – for expedition </a:t>
            </a:r>
            <a:r>
              <a:rPr lang="en-US" sz="2000" dirty="0" smtClean="0">
                <a:latin typeface="Arial"/>
                <a:cs typeface="Arial"/>
              </a:rPr>
              <a:t>planning.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Daily monitoring at sea </a:t>
            </a:r>
            <a:r>
              <a:rPr lang="en-US" sz="2000" dirty="0">
                <a:latin typeface="Arial"/>
                <a:cs typeface="Arial"/>
              </a:rPr>
              <a:t>– for at-sea decision-</a:t>
            </a:r>
            <a:r>
              <a:rPr lang="en-US" sz="2000" dirty="0" smtClean="0">
                <a:latin typeface="Arial"/>
                <a:cs typeface="Arial"/>
              </a:rPr>
              <a:t>making.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Forecasts – for at-sea decision-</a:t>
            </a:r>
            <a:r>
              <a:rPr lang="en-US" sz="2000" dirty="0" smtClean="0">
                <a:latin typeface="Arial"/>
                <a:cs typeface="Arial"/>
              </a:rPr>
              <a:t>making.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800" y="3987800"/>
            <a:ext cx="795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latin typeface="Arial"/>
                <a:cs typeface="Arial"/>
              </a:rPr>
              <a:t>Hazards: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Weather (low temperature, high wind, icing)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Sea state (wave height)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Sea ice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000" dirty="0" smtClean="0">
                <a:latin typeface="Arial"/>
                <a:cs typeface="Arial"/>
              </a:rPr>
              <a:t>Icebergs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922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State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83676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NOAA </a:t>
            </a:r>
            <a:r>
              <a:rPr lang="en-US" sz="2000" dirty="0" err="1" smtClean="0">
                <a:latin typeface="Arial"/>
                <a:cs typeface="Arial"/>
              </a:rPr>
              <a:t>Wavewatch</a:t>
            </a:r>
            <a:r>
              <a:rPr lang="en-US" sz="2000" dirty="0" smtClean="0">
                <a:latin typeface="Arial"/>
                <a:cs typeface="Arial"/>
              </a:rPr>
              <a:t> Viewer III</a:t>
            </a:r>
          </a:p>
          <a:p>
            <a:r>
              <a:rPr lang="en-US" sz="2000" dirty="0" smtClean="0">
                <a:latin typeface="Arial"/>
                <a:cs typeface="Arial"/>
              </a:rPr>
              <a:t>http</a:t>
            </a:r>
            <a:r>
              <a:rPr lang="en-US" sz="2000" dirty="0">
                <a:latin typeface="Arial"/>
                <a:cs typeface="Arial"/>
              </a:rPr>
              <a:t>://</a:t>
            </a:r>
            <a:r>
              <a:rPr lang="en-US" sz="2000" dirty="0" err="1">
                <a:latin typeface="Arial"/>
                <a:cs typeface="Arial"/>
              </a:rPr>
              <a:t>polar.ncep.noaa.gov</a:t>
            </a:r>
            <a:r>
              <a:rPr lang="en-US" sz="2000" dirty="0">
                <a:latin typeface="Arial"/>
                <a:cs typeface="Arial"/>
              </a:rPr>
              <a:t>/waves/</a:t>
            </a:r>
            <a:r>
              <a:rPr lang="en-US" sz="2000" dirty="0" err="1" smtClean="0">
                <a:latin typeface="Arial"/>
                <a:cs typeface="Arial"/>
              </a:rPr>
              <a:t>viewer.shtml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3" name="Picture 2" descr="NOAA_Wavewatch_ex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6376"/>
            <a:ext cx="447141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84</Words>
  <Application>Microsoft Macintosh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Tuesday morning workshop session   Drilling in a harsh polar environment: sea ice, icebergs and weather assessment; planning for the unexpected. </vt:lpstr>
      <vt:lpstr>Sea State</vt:lpstr>
    </vt:vector>
  </TitlesOfParts>
  <Company>IODP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Williams</dc:creator>
  <cp:lastModifiedBy>Trevor Williams</cp:lastModifiedBy>
  <cp:revision>24</cp:revision>
  <dcterms:created xsi:type="dcterms:W3CDTF">2016-05-07T18:42:48Z</dcterms:created>
  <dcterms:modified xsi:type="dcterms:W3CDTF">2016-05-18T17:01:09Z</dcterms:modified>
</cp:coreProperties>
</file>